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2" r:id="rId4"/>
    <p:sldId id="277" r:id="rId5"/>
    <p:sldId id="279" r:id="rId6"/>
    <p:sldId id="281" r:id="rId7"/>
    <p:sldId id="282" r:id="rId8"/>
    <p:sldId id="280" r:id="rId9"/>
    <p:sldId id="278" r:id="rId10"/>
    <p:sldId id="265" r:id="rId11"/>
    <p:sldId id="283" r:id="rId12"/>
    <p:sldId id="284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powershell.org/wp/user-groups/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11" Type="http://schemas.openxmlformats.org/officeDocument/2006/relationships/hyperlink" Target="http://www.packtpub.com/networking-and-servers/learning-powershell-dsc" TargetMode="External"/><Relationship Id="rId5" Type="http://schemas.openxmlformats.org/officeDocument/2006/relationships/hyperlink" Target="http://www.powershellmagazine.com/" TargetMode="External"/><Relationship Id="rId10" Type="http://schemas.openxmlformats.org/officeDocument/2006/relationships/hyperlink" Target="http://www.apress.com/9781484200179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DSC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(Desired State Configuration) from the Trenches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PowerShell Magazine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1"/>
              </a:rPr>
              <a:t>Learning PowerShell DSC book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Attending SQL Saturday Baton Rouge 2016!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Speaker evaluations</a:t>
            </a:r>
            <a:r>
              <a:rPr lang="en-US" dirty="0"/>
              <a:t>: Use the small square cards at the front of the classroom, give directly to speaker.</a:t>
            </a:r>
          </a:p>
          <a:p>
            <a:r>
              <a:rPr lang="en-US" b="1" dirty="0"/>
              <a:t>Speaker</a:t>
            </a:r>
            <a:r>
              <a:rPr lang="en-US" dirty="0"/>
              <a:t>: Please give out 1 book ticket </a:t>
            </a:r>
          </a:p>
          <a:p>
            <a:r>
              <a:rPr lang="en-US" b="1" dirty="0"/>
              <a:t>Book Ticket Winner</a:t>
            </a:r>
            <a:r>
              <a:rPr lang="en-US" dirty="0"/>
              <a:t>: Bring your ticket to the user group booth in the main atrium to redeem (supplies limited)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7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59" y="194213"/>
            <a:ext cx="3898305" cy="4824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687"/>
          <a:stretch/>
        </p:blipFill>
        <p:spPr>
          <a:xfrm>
            <a:off x="0" y="277813"/>
            <a:ext cx="4931368" cy="648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31" y="5375304"/>
            <a:ext cx="2083023" cy="10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6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PowerShell version 4 or higher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Desired State Configuration</a:t>
            </a:r>
          </a:p>
          <a:p>
            <a:r>
              <a:rPr lang="en-US" dirty="0"/>
              <a:t>PKI (Public Key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994895" cy="4525963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Imperative versus Declarative Configuration</a:t>
            </a:r>
          </a:p>
          <a:p>
            <a:r>
              <a:rPr lang="en-US" dirty="0"/>
              <a:t>Basics</a:t>
            </a:r>
          </a:p>
          <a:p>
            <a:r>
              <a:rPr lang="en-US" dirty="0"/>
              <a:t>MOF</a:t>
            </a:r>
          </a:p>
          <a:p>
            <a:r>
              <a:rPr lang="en-US" dirty="0"/>
              <a:t>LCM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version 4</a:t>
            </a:r>
          </a:p>
          <a:p>
            <a:r>
              <a:rPr lang="en-US" dirty="0"/>
              <a:t>KB2883200</a:t>
            </a:r>
          </a:p>
          <a:p>
            <a:r>
              <a:rPr lang="en-US" dirty="0" err="1"/>
              <a:t>WinRM</a:t>
            </a:r>
            <a:r>
              <a:rPr lang="en-US" dirty="0"/>
              <a:t> Service</a:t>
            </a:r>
          </a:p>
          <a:p>
            <a:r>
              <a:rPr lang="en-US" dirty="0" err="1"/>
              <a:t>WinRM</a:t>
            </a:r>
            <a:r>
              <a:rPr lang="en-US" dirty="0"/>
              <a:t> Listeners (Endpoints)</a:t>
            </a:r>
          </a:p>
          <a:p>
            <a:r>
              <a:rPr lang="en-US" dirty="0"/>
              <a:t>Script Execution Policy –le Remote Signed</a:t>
            </a:r>
          </a:p>
          <a:p>
            <a:r>
              <a:rPr lang="en-US" dirty="0"/>
              <a:t>KB3000850 (Recommended)</a:t>
            </a:r>
          </a:p>
          <a:p>
            <a:r>
              <a:rPr lang="en-US" dirty="0"/>
              <a:t>PowerShell Remoting –not Required</a:t>
            </a:r>
          </a:p>
        </p:txBody>
      </p:sp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an item in terms of specific instructions </a:t>
            </a:r>
            <a:r>
              <a:rPr lang="en-US"/>
              <a:t>which changes </a:t>
            </a:r>
            <a:r>
              <a:rPr lang="en-US" dirty="0"/>
              <a:t>its state.</a:t>
            </a:r>
          </a:p>
        </p:txBody>
      </p:sp>
      <p:pic>
        <p:nvPicPr>
          <p:cNvPr id="1026" name="Picture 2" descr="http://images.clipartpanda.com/man-fishing-in-boat-clipart-as21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9" y="3186598"/>
            <a:ext cx="38100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oked-fish-clipart-RiGEy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04" y="3309668"/>
            <a:ext cx="3004283" cy="20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you’re trying to achieve without instructing how to perform the specific actions to achieve the state.</a:t>
            </a:r>
          </a:p>
        </p:txBody>
      </p:sp>
      <p:pic>
        <p:nvPicPr>
          <p:cNvPr id="2052" name="Picture 4" descr="http://www.solarcooking.org/recipes/images/BD08894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81" y="3217545"/>
            <a:ext cx="3139098" cy="26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Desired state </a:t>
            </a:r>
            <a:r>
              <a:rPr lang="en-US" dirty="0"/>
              <a:t>is reached regardless of current state.</a:t>
            </a:r>
          </a:p>
          <a:p>
            <a:r>
              <a:rPr lang="en-US" dirty="0"/>
              <a:t>Current state is irrelevant.</a:t>
            </a:r>
          </a:p>
          <a:p>
            <a:r>
              <a:rPr lang="en-US" dirty="0"/>
              <a:t>Produces the same results if executed once or multiple times.</a:t>
            </a:r>
          </a:p>
          <a:p>
            <a:r>
              <a:rPr lang="en-US" dirty="0"/>
              <a:t>Can be repeated or retried as often as necessary without causing unintended effects.</a:t>
            </a:r>
          </a:p>
          <a:p>
            <a:r>
              <a:rPr lang="en-US" dirty="0"/>
              <a:t>Non-idempotent operations may need to keep track of whether or not the operation was already performed and what the current state is.</a:t>
            </a:r>
          </a:p>
        </p:txBody>
      </p:sp>
    </p:spTree>
    <p:extLst>
      <p:ext uri="{BB962C8B-B14F-4D97-AF65-F5344CB8AC3E}">
        <p14:creationId xmlns:p14="http://schemas.microsoft.com/office/powerpoint/2010/main" val="445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1661</TotalTime>
  <Words>369</Words>
  <Application>Microsoft Office PowerPoint</Application>
  <PresentationFormat>On-screen Show (4:3)</PresentationFormat>
  <Paragraphs>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Consolas</vt:lpstr>
      <vt:lpstr>Rockwell</vt:lpstr>
      <vt:lpstr>Wingdings</vt:lpstr>
      <vt:lpstr>Advantage</vt:lpstr>
      <vt:lpstr>PowerShell DSC</vt:lpstr>
      <vt:lpstr>Get-Help –Name ‘about_Presenter’</vt:lpstr>
      <vt:lpstr>Write-Output ‘Questions for Audience’</vt:lpstr>
      <vt:lpstr>Set-Content ‘Information to Cover’</vt:lpstr>
      <vt:lpstr>Requirements</vt:lpstr>
      <vt:lpstr>Imperative</vt:lpstr>
      <vt:lpstr>Declarative</vt:lpstr>
      <vt:lpstr>Idempotent</vt:lpstr>
      <vt:lpstr>Start-Process ‘Demo’</vt:lpstr>
      <vt:lpstr>Select-Object –Property ‘Resources’</vt:lpstr>
      <vt:lpstr>Thanks for Attending SQL Saturday Baton Rouge 2016!</vt:lpstr>
      <vt:lpstr>PowerPoint Presentation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166</cp:revision>
  <dcterms:created xsi:type="dcterms:W3CDTF">2015-04-24T20:45:20Z</dcterms:created>
  <dcterms:modified xsi:type="dcterms:W3CDTF">2016-08-05T14:57:10Z</dcterms:modified>
</cp:coreProperties>
</file>